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730" autoAdjust="0"/>
  </p:normalViewPr>
  <p:slideViewPr>
    <p:cSldViewPr snapToGrid="0">
      <p:cViewPr varScale="1">
        <p:scale>
          <a:sx n="77" d="100"/>
          <a:sy n="77" d="100"/>
        </p:scale>
        <p:origin x="30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19F4C-27F0-4D10-B37E-CECA705B9CE8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369D4-DA45-4F0F-99EA-A77D715B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08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200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82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02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68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06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10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37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52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16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1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53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F8E76-8755-4D1D-A304-72FF6C51A699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51F84-0081-4589-AC0E-28A2B6176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1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BCFE68-6223-4463-BADB-3EF736E872EB}"/>
              </a:ext>
            </a:extLst>
          </p:cNvPr>
          <p:cNvSpPr txBox="1"/>
          <p:nvPr/>
        </p:nvSpPr>
        <p:spPr>
          <a:xfrm>
            <a:off x="2167359" y="324091"/>
            <a:ext cx="2523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新装置デモ測定申請書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C242E0-DAAC-4EF9-9812-B262D13305CE}"/>
              </a:ext>
            </a:extLst>
          </p:cNvPr>
          <p:cNvSpPr txBox="1"/>
          <p:nvPr/>
        </p:nvSpPr>
        <p:spPr>
          <a:xfrm>
            <a:off x="2069228" y="1309638"/>
            <a:ext cx="26214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単結晶構造解析システム（</a:t>
            </a:r>
            <a:r>
              <a:rPr kumimoji="1" lang="en-US" altLang="ja-JP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SC-XRD</a:t>
            </a:r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）</a:t>
            </a:r>
            <a:endParaRPr kumimoji="1" lang="en-US" altLang="ja-JP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  <a:p>
            <a:r>
              <a:rPr kumimoji="1" lang="en-US" altLang="ja-JP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Rigaku Synergy</a:t>
            </a:r>
            <a:endParaRPr kumimoji="1" lang="ja-JP" altLang="en-US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D0A894-3058-4372-84F2-4ED2D19FE5B1}"/>
              </a:ext>
            </a:extLst>
          </p:cNvPr>
          <p:cNvSpPr txBox="1"/>
          <p:nvPr/>
        </p:nvSpPr>
        <p:spPr>
          <a:xfrm>
            <a:off x="673766" y="1282213"/>
            <a:ext cx="13954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ご希望装置：</a:t>
            </a:r>
            <a:endParaRPr kumimoji="1" lang="en-US" altLang="ja-JP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  <a:p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（どちらかに〇）</a:t>
            </a:r>
            <a:endParaRPr kumimoji="1" lang="en-US" altLang="ja-JP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ABF188-EF80-4D84-8033-DD8A8097A086}"/>
              </a:ext>
            </a:extLst>
          </p:cNvPr>
          <p:cNvSpPr txBox="1"/>
          <p:nvPr/>
        </p:nvSpPr>
        <p:spPr>
          <a:xfrm>
            <a:off x="4652540" y="1313809"/>
            <a:ext cx="20870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粉末</a:t>
            </a:r>
            <a:r>
              <a:rPr kumimoji="1" lang="en-US" altLang="ja-JP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X</a:t>
            </a:r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線回折装置（</a:t>
            </a:r>
            <a:r>
              <a:rPr kumimoji="1" lang="en-US" altLang="ja-JP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P-XRD</a:t>
            </a:r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）</a:t>
            </a:r>
            <a:endParaRPr kumimoji="1" lang="en-US" altLang="ja-JP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  <a:p>
            <a:r>
              <a:rPr kumimoji="1" lang="en-US" altLang="ja-JP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Rigaku</a:t>
            </a:r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 </a:t>
            </a:r>
            <a:r>
              <a:rPr kumimoji="1" lang="en-US" altLang="ja-JP" sz="1050" dirty="0" err="1">
                <a:latin typeface="游明朝 Light" panose="02020300000000000000" pitchFamily="18" charset="-128"/>
                <a:ea typeface="游明朝 Light" panose="02020300000000000000" pitchFamily="18" charset="-128"/>
              </a:rPr>
              <a:t>SmartLab</a:t>
            </a:r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 </a:t>
            </a:r>
            <a:r>
              <a:rPr kumimoji="1" lang="en-US" altLang="ja-JP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SE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369CF2-EA47-4D74-8083-125DC029E046}"/>
              </a:ext>
            </a:extLst>
          </p:cNvPr>
          <p:cNvSpPr txBox="1"/>
          <p:nvPr/>
        </p:nvSpPr>
        <p:spPr>
          <a:xfrm>
            <a:off x="673766" y="2630741"/>
            <a:ext cx="9431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測定目的：</a:t>
            </a:r>
            <a:endParaRPr kumimoji="1" lang="en-US" altLang="ja-JP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9DA361-3DDC-4DCF-80C4-C3E5CF0B2526}"/>
              </a:ext>
            </a:extLst>
          </p:cNvPr>
          <p:cNvSpPr txBox="1"/>
          <p:nvPr/>
        </p:nvSpPr>
        <p:spPr>
          <a:xfrm>
            <a:off x="673767" y="1889398"/>
            <a:ext cx="213634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所属（研究室等）：</a:t>
            </a:r>
            <a:endParaRPr kumimoji="1" lang="en-US" altLang="ja-JP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  <a:p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研究室責任者氏名：</a:t>
            </a:r>
            <a:endParaRPr kumimoji="1" lang="en-US" altLang="ja-JP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  <a:p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申請者氏名：</a:t>
            </a:r>
            <a:endParaRPr kumimoji="1" lang="en-US" altLang="ja-JP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81D668-D71B-48E9-B1DA-7A43DEBB7124}"/>
              </a:ext>
            </a:extLst>
          </p:cNvPr>
          <p:cNvSpPr txBox="1"/>
          <p:nvPr/>
        </p:nvSpPr>
        <p:spPr>
          <a:xfrm>
            <a:off x="684918" y="3171965"/>
            <a:ext cx="9431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試料情報：</a:t>
            </a:r>
            <a:endParaRPr kumimoji="1" lang="en-US" altLang="ja-JP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760AB9A-9B42-4E89-9788-DDAE66B7113B}"/>
              </a:ext>
            </a:extLst>
          </p:cNvPr>
          <p:cNvSpPr txBox="1"/>
          <p:nvPr/>
        </p:nvSpPr>
        <p:spPr>
          <a:xfrm>
            <a:off x="684918" y="929996"/>
            <a:ext cx="13843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申請年月日：</a:t>
            </a:r>
            <a:endParaRPr kumimoji="1" lang="en-US" altLang="ja-JP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908A6E1-8048-43D5-B8F2-FF02BF07369F}"/>
              </a:ext>
            </a:extLst>
          </p:cNvPr>
          <p:cNvSpPr/>
          <p:nvPr/>
        </p:nvSpPr>
        <p:spPr>
          <a:xfrm>
            <a:off x="594360" y="876299"/>
            <a:ext cx="5875020" cy="5858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790AC1-1AF9-4B91-AE9A-0BCAC0501B67}"/>
              </a:ext>
            </a:extLst>
          </p:cNvPr>
          <p:cNvSpPr txBox="1"/>
          <p:nvPr/>
        </p:nvSpPr>
        <p:spPr>
          <a:xfrm>
            <a:off x="673766" y="5937084"/>
            <a:ext cx="11215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游明朝 Light" panose="02020300000000000000" pitchFamily="18" charset="-128"/>
                <a:ea typeface="游明朝 Light" panose="02020300000000000000" pitchFamily="18" charset="-128"/>
              </a:rPr>
              <a:t>公開可能範囲：</a:t>
            </a:r>
            <a:endParaRPr kumimoji="1" lang="en-US" altLang="ja-JP" sz="1050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6533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60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游明朝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河田　尚美</dc:creator>
  <cp:lastModifiedBy>網本　智子</cp:lastModifiedBy>
  <cp:revision>28</cp:revision>
  <cp:lastPrinted>2021-10-11T08:11:23Z</cp:lastPrinted>
  <dcterms:created xsi:type="dcterms:W3CDTF">2021-10-04T02:45:24Z</dcterms:created>
  <dcterms:modified xsi:type="dcterms:W3CDTF">2021-10-20T04:37:09Z</dcterms:modified>
</cp:coreProperties>
</file>